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2" r:id="rId3"/>
    <p:sldId id="258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7" r:id="rId18"/>
    <p:sldId id="281" r:id="rId19"/>
    <p:sldId id="282" r:id="rId20"/>
    <p:sldId id="287" r:id="rId21"/>
    <p:sldId id="290" r:id="rId22"/>
    <p:sldId id="312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602615"/>
            <a:ext cx="10058400" cy="5652770"/>
          </a:xfrm>
          <a:prstGeom prst="rect">
            <a:avLst/>
          </a:prstGeom>
        </p:spPr>
      </p:pic>
      <p:pic>
        <p:nvPicPr>
          <p:cNvPr id="3" name="图片 2" descr="999999999999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235" y="19050"/>
            <a:ext cx="4791075" cy="1292860"/>
          </a:xfrm>
          <a:prstGeom prst="rect">
            <a:avLst/>
          </a:prstGeom>
        </p:spPr>
      </p:pic>
      <p:pic>
        <p:nvPicPr>
          <p:cNvPr id="7" name="图片 6" descr="999999999999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65" y="145415"/>
            <a:ext cx="3176905" cy="1166495"/>
          </a:xfrm>
          <a:prstGeom prst="rect">
            <a:avLst/>
          </a:prstGeom>
        </p:spPr>
      </p:pic>
      <p:pic>
        <p:nvPicPr>
          <p:cNvPr id="8" name="图片 7" descr="lADPDgQ9rc-dsz7NAk_NAk8_591_59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1910" y="-372110"/>
            <a:ext cx="1924685" cy="1926590"/>
          </a:xfrm>
          <a:prstGeom prst="rect">
            <a:avLst/>
          </a:prstGeom>
        </p:spPr>
      </p:pic>
      <p:pic>
        <p:nvPicPr>
          <p:cNvPr id="2" name="图片 1" descr="7777777777777777777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170" y="5313045"/>
            <a:ext cx="8114030" cy="942340"/>
          </a:xfrm>
          <a:prstGeom prst="rect">
            <a:avLst/>
          </a:prstGeom>
        </p:spPr>
      </p:pic>
      <p:pic>
        <p:nvPicPr>
          <p:cNvPr id="5" name="图片 4" descr="999999999999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960" y="1729105"/>
            <a:ext cx="6519545" cy="339979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251075" y="2172970"/>
            <a:ext cx="7726680" cy="17532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54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新型冠状病毒感染的肺炎</a:t>
            </a:r>
            <a:endParaRPr lang="zh-CN" altLang="en-US" sz="54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zh-CN" altLang="en-US" sz="54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防控工作要求</a:t>
            </a:r>
            <a:endParaRPr lang="zh-CN" altLang="en-US" sz="54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94810" y="4391025"/>
            <a:ext cx="3840480" cy="8299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泰州张勤眼科医院集团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医疗质量与安全管理委员会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602615"/>
            <a:ext cx="10058400" cy="5652770"/>
          </a:xfrm>
          <a:prstGeom prst="rect">
            <a:avLst/>
          </a:prstGeom>
        </p:spPr>
      </p:pic>
      <p:pic>
        <p:nvPicPr>
          <p:cNvPr id="3" name="图片 2" descr="999999999999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0" y="473075"/>
            <a:ext cx="4286250" cy="852170"/>
          </a:xfrm>
          <a:prstGeom prst="rect">
            <a:avLst/>
          </a:prstGeom>
        </p:spPr>
      </p:pic>
      <p:pic>
        <p:nvPicPr>
          <p:cNvPr id="8" name="图片 7" descr="lADPDgQ9rc-dsz7NAk_NAk8_591_59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1910" y="-372110"/>
            <a:ext cx="1924685" cy="1926590"/>
          </a:xfrm>
          <a:prstGeom prst="rect">
            <a:avLst/>
          </a:prstGeom>
        </p:spPr>
      </p:pic>
      <p:pic>
        <p:nvPicPr>
          <p:cNvPr id="4" name="图片 3" descr="7777777777777777777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300" y="5262880"/>
            <a:ext cx="3771900" cy="9925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602615"/>
            <a:ext cx="10058400" cy="5652770"/>
          </a:xfrm>
          <a:prstGeom prst="rect">
            <a:avLst/>
          </a:prstGeom>
        </p:spPr>
      </p:pic>
      <p:pic>
        <p:nvPicPr>
          <p:cNvPr id="3" name="图片 2" descr="999999999999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630" y="460375"/>
            <a:ext cx="4286250" cy="888365"/>
          </a:xfrm>
          <a:prstGeom prst="rect">
            <a:avLst/>
          </a:prstGeom>
        </p:spPr>
      </p:pic>
      <p:pic>
        <p:nvPicPr>
          <p:cNvPr id="8" name="图片 7" descr="lADPDgQ9rc-dsz7NAk_NAk8_591_59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1910" y="-372110"/>
            <a:ext cx="1924685" cy="1926590"/>
          </a:xfrm>
          <a:prstGeom prst="rect">
            <a:avLst/>
          </a:prstGeom>
        </p:spPr>
      </p:pic>
      <p:pic>
        <p:nvPicPr>
          <p:cNvPr id="4" name="图片 3" descr="999999999999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280" y="4032250"/>
            <a:ext cx="2520315" cy="21266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602615"/>
            <a:ext cx="10058400" cy="5652770"/>
          </a:xfrm>
          <a:prstGeom prst="rect">
            <a:avLst/>
          </a:prstGeom>
        </p:spPr>
      </p:pic>
      <p:pic>
        <p:nvPicPr>
          <p:cNvPr id="3" name="图片 2" descr="999999999999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990" y="346710"/>
            <a:ext cx="4286250" cy="1002030"/>
          </a:xfrm>
          <a:prstGeom prst="rect">
            <a:avLst/>
          </a:prstGeom>
        </p:spPr>
      </p:pic>
      <p:pic>
        <p:nvPicPr>
          <p:cNvPr id="8" name="图片 7" descr="lADPDgQ9rc-dsz7NAk_NAk8_591_59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1910" y="-372110"/>
            <a:ext cx="1924685" cy="1926590"/>
          </a:xfrm>
          <a:prstGeom prst="rect">
            <a:avLst/>
          </a:prstGeom>
        </p:spPr>
      </p:pic>
      <p:pic>
        <p:nvPicPr>
          <p:cNvPr id="4" name="图片 3" descr="7777777777777777777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370" y="5426710"/>
            <a:ext cx="803783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602615"/>
            <a:ext cx="10058400" cy="5652770"/>
          </a:xfrm>
          <a:prstGeom prst="rect">
            <a:avLst/>
          </a:prstGeom>
        </p:spPr>
      </p:pic>
      <p:pic>
        <p:nvPicPr>
          <p:cNvPr id="3" name="图片 2" descr="999999999999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0" y="397510"/>
            <a:ext cx="4286250" cy="915670"/>
          </a:xfrm>
          <a:prstGeom prst="rect">
            <a:avLst/>
          </a:prstGeom>
        </p:spPr>
      </p:pic>
      <p:pic>
        <p:nvPicPr>
          <p:cNvPr id="8" name="图片 7" descr="lADPDgQ9rc-dsz7NAk_NAk8_591_59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1910" y="-372110"/>
            <a:ext cx="1924685" cy="19265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602615"/>
            <a:ext cx="10058400" cy="5652770"/>
          </a:xfrm>
          <a:prstGeom prst="rect">
            <a:avLst/>
          </a:prstGeom>
        </p:spPr>
      </p:pic>
      <p:pic>
        <p:nvPicPr>
          <p:cNvPr id="3" name="图片 2" descr="999999999999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0" y="435610"/>
            <a:ext cx="4286250" cy="864235"/>
          </a:xfrm>
          <a:prstGeom prst="rect">
            <a:avLst/>
          </a:prstGeom>
        </p:spPr>
      </p:pic>
      <p:pic>
        <p:nvPicPr>
          <p:cNvPr id="8" name="图片 7" descr="lADPDgQ9rc-dsz7NAk_NAk8_591_59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1910" y="-372110"/>
            <a:ext cx="1924685" cy="19265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602615"/>
            <a:ext cx="10058400" cy="5652770"/>
          </a:xfrm>
          <a:prstGeom prst="rect">
            <a:avLst/>
          </a:prstGeom>
        </p:spPr>
      </p:pic>
      <p:pic>
        <p:nvPicPr>
          <p:cNvPr id="3" name="图片 2" descr="999999999999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790" y="498475"/>
            <a:ext cx="4286250" cy="800100"/>
          </a:xfrm>
          <a:prstGeom prst="rect">
            <a:avLst/>
          </a:prstGeom>
        </p:spPr>
      </p:pic>
      <p:pic>
        <p:nvPicPr>
          <p:cNvPr id="8" name="图片 7" descr="lADPDgQ9rc-dsz7NAk_NAk8_591_59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1910" y="-372110"/>
            <a:ext cx="1924685" cy="1926590"/>
          </a:xfrm>
          <a:prstGeom prst="rect">
            <a:avLst/>
          </a:prstGeom>
        </p:spPr>
      </p:pic>
      <p:pic>
        <p:nvPicPr>
          <p:cNvPr id="4" name="图片 3" descr="7777777777777777777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370" y="5426710"/>
            <a:ext cx="803783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602615"/>
            <a:ext cx="10058400" cy="5652770"/>
          </a:xfrm>
          <a:prstGeom prst="rect">
            <a:avLst/>
          </a:prstGeom>
        </p:spPr>
      </p:pic>
      <p:pic>
        <p:nvPicPr>
          <p:cNvPr id="3" name="图片 2" descr="999999999999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25" y="359410"/>
            <a:ext cx="4286250" cy="977265"/>
          </a:xfrm>
          <a:prstGeom prst="rect">
            <a:avLst/>
          </a:prstGeom>
        </p:spPr>
      </p:pic>
      <p:pic>
        <p:nvPicPr>
          <p:cNvPr id="8" name="图片 7" descr="lADPDgQ9rc-dsz7NAk_NAk8_591_59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1910" y="-372110"/>
            <a:ext cx="1924685" cy="1926590"/>
          </a:xfrm>
          <a:prstGeom prst="rect">
            <a:avLst/>
          </a:prstGeom>
        </p:spPr>
      </p:pic>
      <p:pic>
        <p:nvPicPr>
          <p:cNvPr id="4" name="图片 3" descr="7777777777777777777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640" y="5577840"/>
            <a:ext cx="4353560" cy="6775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602615"/>
            <a:ext cx="10058400" cy="5652770"/>
          </a:xfrm>
          <a:prstGeom prst="rect">
            <a:avLst/>
          </a:prstGeom>
        </p:spPr>
      </p:pic>
      <p:pic>
        <p:nvPicPr>
          <p:cNvPr id="3" name="图片 2" descr="999999999999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0" y="473075"/>
            <a:ext cx="4286250" cy="838200"/>
          </a:xfrm>
          <a:prstGeom prst="rect">
            <a:avLst/>
          </a:prstGeom>
        </p:spPr>
      </p:pic>
      <p:pic>
        <p:nvPicPr>
          <p:cNvPr id="8" name="图片 7" descr="lADPDgQ9rc-dsz7NAk_NAk8_591_59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1910" y="-372110"/>
            <a:ext cx="1924685" cy="1926590"/>
          </a:xfrm>
          <a:prstGeom prst="rect">
            <a:avLst/>
          </a:prstGeom>
        </p:spPr>
      </p:pic>
      <p:pic>
        <p:nvPicPr>
          <p:cNvPr id="4" name="图片 3" descr="7777777777777777777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370" y="5426710"/>
            <a:ext cx="803783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602615"/>
            <a:ext cx="10058400" cy="5652770"/>
          </a:xfrm>
          <a:prstGeom prst="rect">
            <a:avLst/>
          </a:prstGeom>
        </p:spPr>
      </p:pic>
      <p:pic>
        <p:nvPicPr>
          <p:cNvPr id="3" name="图片 2" descr="999999999999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825" y="602615"/>
            <a:ext cx="4286250" cy="700405"/>
          </a:xfrm>
          <a:prstGeom prst="rect">
            <a:avLst/>
          </a:prstGeom>
        </p:spPr>
      </p:pic>
      <p:pic>
        <p:nvPicPr>
          <p:cNvPr id="8" name="图片 7" descr="lADPDgQ9rc-dsz7NAk_NAk8_591_59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1910" y="-372110"/>
            <a:ext cx="1924685" cy="1926590"/>
          </a:xfrm>
          <a:prstGeom prst="rect">
            <a:avLst/>
          </a:prstGeom>
        </p:spPr>
      </p:pic>
      <p:pic>
        <p:nvPicPr>
          <p:cNvPr id="4" name="图片 3" descr="7777777777777777777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370" y="5426710"/>
            <a:ext cx="803783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602615"/>
            <a:ext cx="10058400" cy="5652770"/>
          </a:xfrm>
          <a:prstGeom prst="rect">
            <a:avLst/>
          </a:prstGeom>
        </p:spPr>
      </p:pic>
      <p:pic>
        <p:nvPicPr>
          <p:cNvPr id="3" name="图片 2" descr="999999999999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0" y="523240"/>
            <a:ext cx="4286250" cy="787400"/>
          </a:xfrm>
          <a:prstGeom prst="rect">
            <a:avLst/>
          </a:prstGeom>
        </p:spPr>
      </p:pic>
      <p:pic>
        <p:nvPicPr>
          <p:cNvPr id="4" name="图片 3" descr="999999999999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775" y="4485005"/>
            <a:ext cx="7175500" cy="928370"/>
          </a:xfrm>
          <a:prstGeom prst="rect">
            <a:avLst/>
          </a:prstGeom>
        </p:spPr>
      </p:pic>
      <p:pic>
        <p:nvPicPr>
          <p:cNvPr id="8" name="图片 7" descr="lADPDgQ9rc-dsz7NAk_NAk8_591_59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1910" y="-372110"/>
            <a:ext cx="1924685" cy="1926590"/>
          </a:xfrm>
          <a:prstGeom prst="rect">
            <a:avLst/>
          </a:prstGeom>
        </p:spPr>
      </p:pic>
      <p:pic>
        <p:nvPicPr>
          <p:cNvPr id="5" name="图片 4" descr="7777777777777777777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370" y="5426710"/>
            <a:ext cx="8037830" cy="828675"/>
          </a:xfrm>
          <a:prstGeom prst="rect">
            <a:avLst/>
          </a:prstGeom>
        </p:spPr>
      </p:pic>
      <p:pic>
        <p:nvPicPr>
          <p:cNvPr id="6" name="图片 5" descr="999999999999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" y="44450"/>
            <a:ext cx="1440180" cy="12668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05865" y="665480"/>
            <a:ext cx="745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/>
              <a:t>5</a:t>
            </a:r>
            <a:r>
              <a:rPr lang="zh-CN" altLang="en-US" sz="3600" b="1"/>
              <a:t>、</a:t>
            </a:r>
            <a:endParaRPr lang="zh-CN" altLang="en-US" sz="36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66800" y="602615"/>
            <a:ext cx="10058400" cy="5652770"/>
          </a:xfrm>
          <a:prstGeom prst="rect">
            <a:avLst/>
          </a:prstGeom>
        </p:spPr>
      </p:pic>
      <p:pic>
        <p:nvPicPr>
          <p:cNvPr id="3" name="图片 2" descr="999999999999999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165" y="195580"/>
            <a:ext cx="4488180" cy="1153160"/>
          </a:xfrm>
          <a:prstGeom prst="rect">
            <a:avLst/>
          </a:prstGeom>
        </p:spPr>
      </p:pic>
      <p:pic>
        <p:nvPicPr>
          <p:cNvPr id="8" name="图片 7" descr="lADPDgQ9rc-dsz7NAk_NAk8_591_59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1910" y="-372110"/>
            <a:ext cx="1924685" cy="1926590"/>
          </a:xfrm>
          <a:prstGeom prst="rect">
            <a:avLst/>
          </a:prstGeom>
        </p:spPr>
      </p:pic>
      <p:pic>
        <p:nvPicPr>
          <p:cNvPr id="4" name="图片 3" descr="7777777777777777777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7370" y="5426710"/>
            <a:ext cx="803783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109980"/>
            <a:ext cx="10058400" cy="4638040"/>
          </a:xfrm>
          <a:prstGeom prst="rect">
            <a:avLst/>
          </a:prstGeom>
        </p:spPr>
      </p:pic>
      <p:pic>
        <p:nvPicPr>
          <p:cNvPr id="3" name="图片 2" descr="999999999999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0" y="650240"/>
            <a:ext cx="4286250" cy="1167130"/>
          </a:xfrm>
          <a:prstGeom prst="rect">
            <a:avLst/>
          </a:prstGeom>
        </p:spPr>
      </p:pic>
      <p:pic>
        <p:nvPicPr>
          <p:cNvPr id="8" name="图片 7" descr="lADPDgQ9rc-dsz7NAk_NAk8_591_59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1910" y="-372110"/>
            <a:ext cx="1924685" cy="19265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8075" y="1172845"/>
            <a:ext cx="745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/>
              <a:t>6</a:t>
            </a:r>
            <a:r>
              <a:rPr lang="zh-CN" altLang="en-US" sz="3600" b="1"/>
              <a:t>、</a:t>
            </a:r>
            <a:endParaRPr lang="zh-CN" altLang="en-US" sz="3600" b="1"/>
          </a:p>
        </p:txBody>
      </p:sp>
      <p:pic>
        <p:nvPicPr>
          <p:cNvPr id="4" name="图片 3" descr="999999999999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" y="541655"/>
            <a:ext cx="1409700" cy="12763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18565" y="1172210"/>
            <a:ext cx="745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/>
              <a:t>6</a:t>
            </a:r>
            <a:r>
              <a:rPr lang="zh-CN" altLang="en-US" sz="3600" b="1"/>
              <a:t>、</a:t>
            </a:r>
            <a:endParaRPr lang="zh-CN" altLang="en-US" sz="3600" b="1"/>
          </a:p>
        </p:txBody>
      </p:sp>
      <p:pic>
        <p:nvPicPr>
          <p:cNvPr id="6" name="图片 5" descr="999999999999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80" y="2226945"/>
            <a:ext cx="904875" cy="511175"/>
          </a:xfrm>
          <a:prstGeom prst="rect">
            <a:avLst/>
          </a:prstGeom>
        </p:spPr>
      </p:pic>
      <p:pic>
        <p:nvPicPr>
          <p:cNvPr id="10" name="图片 9" descr="999999999999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65" y="4840605"/>
            <a:ext cx="904875" cy="5111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218565" y="2226945"/>
            <a:ext cx="94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注意：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18565" y="4953000"/>
            <a:ext cx="94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注意：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4779645" y="2829560"/>
            <a:ext cx="263271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谢   谢</a:t>
            </a:r>
            <a:endParaRPr lang="zh-CN" altLang="en-US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图片 7" descr="lADPDgQ9rc-dsz7NAk_NAk8_591_59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1910" y="-372110"/>
            <a:ext cx="1924685" cy="19265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602615"/>
            <a:ext cx="10058400" cy="5652770"/>
          </a:xfrm>
          <a:prstGeom prst="rect">
            <a:avLst/>
          </a:prstGeom>
        </p:spPr>
      </p:pic>
      <p:pic>
        <p:nvPicPr>
          <p:cNvPr id="3" name="图片 2" descr="999999999999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525" y="271145"/>
            <a:ext cx="4286250" cy="1041400"/>
          </a:xfrm>
          <a:prstGeom prst="rect">
            <a:avLst/>
          </a:prstGeom>
        </p:spPr>
      </p:pic>
      <p:pic>
        <p:nvPicPr>
          <p:cNvPr id="8" name="图片 7" descr="lADPDgQ9rc-dsz7NAk_NAk8_591_59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1910" y="-372110"/>
            <a:ext cx="1924685" cy="1926590"/>
          </a:xfrm>
          <a:prstGeom prst="rect">
            <a:avLst/>
          </a:prstGeom>
        </p:spPr>
      </p:pic>
      <p:pic>
        <p:nvPicPr>
          <p:cNvPr id="4" name="图片 3" descr="7777777777777777777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370" y="5426710"/>
            <a:ext cx="803783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602615"/>
            <a:ext cx="10058400" cy="5652770"/>
          </a:xfrm>
          <a:prstGeom prst="rect">
            <a:avLst/>
          </a:prstGeom>
        </p:spPr>
      </p:pic>
      <p:pic>
        <p:nvPicPr>
          <p:cNvPr id="3" name="图片 2" descr="999999999999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960" y="372110"/>
            <a:ext cx="4286250" cy="965835"/>
          </a:xfrm>
          <a:prstGeom prst="rect">
            <a:avLst/>
          </a:prstGeom>
        </p:spPr>
      </p:pic>
      <p:pic>
        <p:nvPicPr>
          <p:cNvPr id="8" name="图片 7" descr="lADPDgQ9rc-dsz7NAk_NAk8_591_59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1910" y="-372110"/>
            <a:ext cx="1924685" cy="1926590"/>
          </a:xfrm>
          <a:prstGeom prst="rect">
            <a:avLst/>
          </a:prstGeom>
        </p:spPr>
      </p:pic>
      <p:pic>
        <p:nvPicPr>
          <p:cNvPr id="4" name="图片 3" descr="7777777777777777777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370" y="5426710"/>
            <a:ext cx="803783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602615"/>
            <a:ext cx="10058400" cy="5652770"/>
          </a:xfrm>
          <a:prstGeom prst="rect">
            <a:avLst/>
          </a:prstGeom>
        </p:spPr>
      </p:pic>
      <p:pic>
        <p:nvPicPr>
          <p:cNvPr id="3" name="图片 2" descr="999999999999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625" y="321945"/>
            <a:ext cx="4286250" cy="977265"/>
          </a:xfrm>
          <a:prstGeom prst="rect">
            <a:avLst/>
          </a:prstGeom>
        </p:spPr>
      </p:pic>
      <p:pic>
        <p:nvPicPr>
          <p:cNvPr id="8" name="图片 7" descr="lADPDgQ9rc-dsz7NAk_NAk8_591_59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1910" y="-372110"/>
            <a:ext cx="1924685" cy="1926590"/>
          </a:xfrm>
          <a:prstGeom prst="rect">
            <a:avLst/>
          </a:prstGeom>
        </p:spPr>
      </p:pic>
      <p:pic>
        <p:nvPicPr>
          <p:cNvPr id="4" name="图片 3" descr="7777777777777777777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370" y="5426710"/>
            <a:ext cx="803783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602615"/>
            <a:ext cx="10058400" cy="5652770"/>
          </a:xfrm>
          <a:prstGeom prst="rect">
            <a:avLst/>
          </a:prstGeom>
        </p:spPr>
      </p:pic>
      <p:pic>
        <p:nvPicPr>
          <p:cNvPr id="3" name="图片 2" descr="999999999999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0" y="334010"/>
            <a:ext cx="4286250" cy="952500"/>
          </a:xfrm>
          <a:prstGeom prst="rect">
            <a:avLst/>
          </a:prstGeom>
        </p:spPr>
      </p:pic>
      <p:pic>
        <p:nvPicPr>
          <p:cNvPr id="8" name="图片 7" descr="lADPDgQ9rc-dsz7NAk_NAk8_591_59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1910" y="-372110"/>
            <a:ext cx="1924685" cy="1926590"/>
          </a:xfrm>
          <a:prstGeom prst="rect">
            <a:avLst/>
          </a:prstGeom>
        </p:spPr>
      </p:pic>
      <p:pic>
        <p:nvPicPr>
          <p:cNvPr id="4" name="图片 3" descr="7777777777777777777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740" y="5652770"/>
            <a:ext cx="8125460" cy="6026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602615"/>
            <a:ext cx="10058400" cy="5652770"/>
          </a:xfrm>
          <a:prstGeom prst="rect">
            <a:avLst/>
          </a:prstGeom>
        </p:spPr>
      </p:pic>
      <p:pic>
        <p:nvPicPr>
          <p:cNvPr id="3" name="图片 2" descr="999999999999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290" y="334645"/>
            <a:ext cx="4286250" cy="975360"/>
          </a:xfrm>
          <a:prstGeom prst="rect">
            <a:avLst/>
          </a:prstGeom>
        </p:spPr>
      </p:pic>
      <p:pic>
        <p:nvPicPr>
          <p:cNvPr id="8" name="图片 7" descr="lADPDgQ9rc-dsz7NAk_NAk8_591_59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1910" y="-372110"/>
            <a:ext cx="1924685" cy="1926590"/>
          </a:xfrm>
          <a:prstGeom prst="rect">
            <a:avLst/>
          </a:prstGeom>
        </p:spPr>
      </p:pic>
      <p:pic>
        <p:nvPicPr>
          <p:cNvPr id="4" name="图片 3" descr="7777777777777777777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370" y="5426710"/>
            <a:ext cx="803783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602615"/>
            <a:ext cx="10058400" cy="5652770"/>
          </a:xfrm>
          <a:prstGeom prst="rect">
            <a:avLst/>
          </a:prstGeom>
        </p:spPr>
      </p:pic>
      <p:pic>
        <p:nvPicPr>
          <p:cNvPr id="3" name="图片 2" descr="999999999999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325" y="359410"/>
            <a:ext cx="4286250" cy="1027430"/>
          </a:xfrm>
          <a:prstGeom prst="rect">
            <a:avLst/>
          </a:prstGeom>
        </p:spPr>
      </p:pic>
      <p:pic>
        <p:nvPicPr>
          <p:cNvPr id="8" name="图片 7" descr="lADPDgQ9rc-dsz7NAk_NAk8_591_59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1910" y="-372110"/>
            <a:ext cx="1924685" cy="1926590"/>
          </a:xfrm>
          <a:prstGeom prst="rect">
            <a:avLst/>
          </a:prstGeom>
        </p:spPr>
      </p:pic>
      <p:pic>
        <p:nvPicPr>
          <p:cNvPr id="4" name="图片 3" descr="7777777777777777777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150" y="5247640"/>
            <a:ext cx="2813050" cy="10077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602615"/>
            <a:ext cx="10058400" cy="5652770"/>
          </a:xfrm>
          <a:prstGeom prst="rect">
            <a:avLst/>
          </a:prstGeom>
        </p:spPr>
      </p:pic>
      <p:pic>
        <p:nvPicPr>
          <p:cNvPr id="3" name="图片 2" descr="999999999999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325" y="448310"/>
            <a:ext cx="4286250" cy="876935"/>
          </a:xfrm>
          <a:prstGeom prst="rect">
            <a:avLst/>
          </a:prstGeom>
        </p:spPr>
      </p:pic>
      <p:pic>
        <p:nvPicPr>
          <p:cNvPr id="8" name="图片 7" descr="lADPDgQ9rc-dsz7NAk_NAk8_591_59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1910" y="-372110"/>
            <a:ext cx="1924685" cy="1926590"/>
          </a:xfrm>
          <a:prstGeom prst="rect">
            <a:avLst/>
          </a:prstGeom>
        </p:spPr>
      </p:pic>
      <p:pic>
        <p:nvPicPr>
          <p:cNvPr id="4" name="图片 3" descr="7777777777777777777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5477510"/>
            <a:ext cx="3657600" cy="7778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REFSHAPE" val="333285260"/>
  <p:tag name="KSO_WM_UNIT_PLACING_PICTURE_USER_VIEWPORT" val="{&quot;height&quot;:8902,&quot;width&quot;:1584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WPS 演示</Application>
  <PresentationFormat>宽屏</PresentationFormat>
  <Paragraphs>18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美國總統</cp:lastModifiedBy>
  <cp:revision>84</cp:revision>
  <dcterms:created xsi:type="dcterms:W3CDTF">2020-01-22T06:20:00Z</dcterms:created>
  <dcterms:modified xsi:type="dcterms:W3CDTF">2020-01-23T01:15:49Z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